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13716000" cx="2438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Arial Narrow"/>
      <p:regular r:id="rId32"/>
      <p:bold r:id="rId33"/>
      <p:italic r:id="rId34"/>
      <p:boldItalic r:id="rId35"/>
    </p:embeddedFont>
    <p:embeddedFont>
      <p:font typeface="Helvetica Neue"/>
      <p:regular r:id="rId36"/>
      <p:bold r:id="rId37"/>
      <p:italic r:id="rId38"/>
      <p:boldItalic r:id="rId39"/>
    </p:embeddedFont>
    <p:embeddedFont>
      <p:font typeface="Gill Sans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2" roundtripDataSignature="AMtx7mieAaE6oOsbGFmYoAa1PrYadwAo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39" Type="http://schemas.openxmlformats.org/officeDocument/2006/relationships/font" Target="fonts/HelveticaNeue-boldItalic.fntdata"/><Relationship Id="rId18" Type="http://schemas.openxmlformats.org/officeDocument/2006/relationships/slide" Target="slides/slide14.xml"/><Relationship Id="rId42" Type="http://customschemas.google.com/relationships/presentationmetadata" Target="metadata"/><Relationship Id="rId21" Type="http://schemas.openxmlformats.org/officeDocument/2006/relationships/slide" Target="slides/slide17.xml"/><Relationship Id="rId34" Type="http://schemas.openxmlformats.org/officeDocument/2006/relationships/font" Target="fonts/ArialNarrow-italic.fntdata"/><Relationship Id="rId7" Type="http://schemas.openxmlformats.org/officeDocument/2006/relationships/slide" Target="slides/slide3.xml"/><Relationship Id="rId20" Type="http://schemas.openxmlformats.org/officeDocument/2006/relationships/slide" Target="slides/slide16.xml"/><Relationship Id="rId41" Type="http://schemas.openxmlformats.org/officeDocument/2006/relationships/font" Target="fonts/GillSans-bold.fntdata"/><Relationship Id="rId2" Type="http://schemas.openxmlformats.org/officeDocument/2006/relationships/presProps" Target="presProps.xml"/><Relationship Id="rId29" Type="http://schemas.openxmlformats.org/officeDocument/2006/relationships/font" Target="fonts/Roboto-bold.fntdata"/><Relationship Id="rId16" Type="http://schemas.openxmlformats.org/officeDocument/2006/relationships/slide" Target="slides/slide12.xml"/><Relationship Id="rId40" Type="http://schemas.openxmlformats.org/officeDocument/2006/relationships/font" Target="fonts/GillSans-regular.fntdata"/><Relationship Id="rId24" Type="http://schemas.openxmlformats.org/officeDocument/2006/relationships/slide" Target="slides/slide20.xml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font" Target="fonts/ArialNarrow-regular.fntdata"/><Relationship Id="rId37" Type="http://schemas.openxmlformats.org/officeDocument/2006/relationships/font" Target="fonts/HelveticaNeue-bold.fntdata"/><Relationship Id="rId23" Type="http://schemas.openxmlformats.org/officeDocument/2006/relationships/slide" Target="slides/slide19.xml"/><Relationship Id="rId28" Type="http://schemas.openxmlformats.org/officeDocument/2006/relationships/font" Target="fonts/Roboto-regular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font" Target="fonts/HelveticaNeue-regular.fntdata"/><Relationship Id="rId31" Type="http://schemas.openxmlformats.org/officeDocument/2006/relationships/font" Target="fonts/Roboto-boldItalic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openxmlformats.org/officeDocument/2006/relationships/customXml" Target="../customXml/item2.xml"/><Relationship Id="rId22" Type="http://schemas.openxmlformats.org/officeDocument/2006/relationships/slide" Target="slides/slide18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slide" Target="slides/slide23.xml"/><Relationship Id="rId30" Type="http://schemas.openxmlformats.org/officeDocument/2006/relationships/font" Target="fonts/Roboto-italic.fntdata"/><Relationship Id="rId35" Type="http://schemas.openxmlformats.org/officeDocument/2006/relationships/font" Target="fonts/ArialNarrow-boldItalic.fntdata"/><Relationship Id="rId14" Type="http://schemas.openxmlformats.org/officeDocument/2006/relationships/slide" Target="slides/slide10.xml"/><Relationship Id="rId43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1.xml"/><Relationship Id="rId33" Type="http://schemas.openxmlformats.org/officeDocument/2006/relationships/font" Target="fonts/ArialNarrow-bold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font" Target="fonts/HelveticaNeue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" name="Google Shape;12;p2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7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5" name="Google Shape;65;p3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8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 Reflection">
  <p:cSld name="Photo - Horizontal Reflection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/>
          <p:nvPr>
            <p:ph idx="2" type="pic"/>
          </p:nvPr>
        </p:nvSpPr>
        <p:spPr>
          <a:xfrm>
            <a:off x="6645669" y="1280938"/>
            <a:ext cx="11092650" cy="8319486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kx="0" rotWithShape="0" algn="bl" stA="50000" stPos="0" sy="-100000" ky="0"/>
          </a:effectLst>
        </p:spPr>
      </p:sp>
      <p:sp>
        <p:nvSpPr>
          <p:cNvPr id="16" name="Google Shape;16;p26"/>
          <p:cNvSpPr txBox="1"/>
          <p:nvPr>
            <p:ph type="title"/>
          </p:nvPr>
        </p:nvSpPr>
        <p:spPr>
          <a:xfrm>
            <a:off x="4831080" y="10355579"/>
            <a:ext cx="14721840" cy="2400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Gill Sans"/>
              <a:buNone/>
              <a:defRPr b="0" sz="1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2" type="sldNum"/>
          </p:nvPr>
        </p:nvSpPr>
        <p:spPr>
          <a:xfrm>
            <a:off x="11965939" y="13053060"/>
            <a:ext cx="429261" cy="45466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Gill Sans"/>
              <a:buNone/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28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28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9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0" name="Google Shape;40;p31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1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82" name="Google Shape;82;p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.png" id="83" name="Google Shape;8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1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54" name="Google Shape;154;p1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8.png" id="155" name="Google Shape;15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62" name="Google Shape;162;p1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9.png" id="163" name="Google Shape;16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1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70" name="Google Shape;170;p1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7.png" id="171" name="Google Shape;1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78" name="Google Shape;178;p1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.png" id="179" name="Google Shape;1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1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86" name="Google Shape;186;p1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2.png" id="187" name="Google Shape;1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1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94" name="Google Shape;194;p1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3.png" id="195" name="Google Shape;1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1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02" name="Google Shape;202;p1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1.png" id="203" name="Google Shape;2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1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10" name="Google Shape;210;p1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lides (2).png" id="211" name="Google Shape;2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1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18" name="Google Shape;218;p1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6.png" id="219" name="Google Shape;21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1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26" name="Google Shape;226;p1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7.png" id="227" name="Google Shape;2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2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90" name="Google Shape;90;p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he Resilience Roadmap Process Diagram (1920 × 1080 px) (5).png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2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34" name="Google Shape;234;p2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5.png" id="235" name="Google Shape;2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p21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42" name="Google Shape;242;p21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8.png" id="243" name="Google Shape;243;p21"/>
          <p:cNvPicPr preferRelativeResize="0"/>
          <p:nvPr/>
        </p:nvPicPr>
        <p:blipFill rotWithShape="1">
          <a:blip r:embed="rId3">
            <a:alphaModFix/>
          </a:blip>
          <a:srcRect b="0" l="0" r="0" t="1657"/>
          <a:stretch/>
        </p:blipFill>
        <p:spPr>
          <a:xfrm>
            <a:off x="0" y="227322"/>
            <a:ext cx="24384000" cy="13488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titled design (19).png" id="244" name="Google Shape;244;p21"/>
          <p:cNvPicPr preferRelativeResize="0"/>
          <p:nvPr/>
        </p:nvPicPr>
        <p:blipFill rotWithShape="1">
          <a:blip r:embed="rId4">
            <a:alphaModFix/>
          </a:blip>
          <a:srcRect b="6673" l="432" r="11712" t="356"/>
          <a:stretch/>
        </p:blipFill>
        <p:spPr>
          <a:xfrm>
            <a:off x="1375406" y="110380"/>
            <a:ext cx="10099307" cy="1068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/>
          <p:nvPr/>
        </p:nvSpPr>
        <p:spPr>
          <a:xfrm>
            <a:off x="11748687" y="2664185"/>
            <a:ext cx="10790024" cy="2847976"/>
          </a:xfrm>
          <a:prstGeom prst="rect">
            <a:avLst/>
          </a:prstGeom>
          <a:noFill/>
          <a:ln>
            <a:noFill/>
          </a:ln>
          <a:effectLst>
            <a:outerShdw blurRad="88900" rotWithShape="0" dir="5400000" dist="25400">
              <a:srgbClr val="A6AAA9">
                <a:alpha val="49803"/>
              </a:srgbClr>
            </a:outerShdw>
          </a:effectLst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Roboto"/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 the first to know when Mark’s new book is released (and get special bonuses)</a:t>
            </a:r>
            <a:endParaRPr/>
          </a:p>
        </p:txBody>
      </p:sp>
      <p:sp>
        <p:nvSpPr>
          <p:cNvPr id="250" name="Google Shape;250;p22"/>
          <p:cNvSpPr/>
          <p:nvPr/>
        </p:nvSpPr>
        <p:spPr>
          <a:xfrm>
            <a:off x="0" y="11551200"/>
            <a:ext cx="24549900" cy="2401500"/>
          </a:xfrm>
          <a:prstGeom prst="rect">
            <a:avLst/>
          </a:prstGeom>
          <a:solidFill>
            <a:srgbClr val="533E80">
              <a:alpha val="96862"/>
            </a:srgbClr>
          </a:solidFill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1446772" y="12082397"/>
            <a:ext cx="4365296" cy="803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venir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@markblackspeaks</a:t>
            </a:r>
            <a:endParaRPr/>
          </a:p>
        </p:txBody>
      </p:sp>
      <p:pic>
        <p:nvPicPr>
          <p:cNvPr descr="instagramlogowhite.png" id="252" name="Google Shape;25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956" y="12111389"/>
            <a:ext cx="745293" cy="74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Black-StackedLogo-WHITE.png" id="253" name="Google Shape;25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16448" y="11866100"/>
            <a:ext cx="2478119" cy="123596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2"/>
          <p:cNvSpPr txBox="1"/>
          <p:nvPr/>
        </p:nvSpPr>
        <p:spPr>
          <a:xfrm>
            <a:off x="9441577" y="11799187"/>
            <a:ext cx="7581504" cy="136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Narrow"/>
              <a:buNone/>
            </a:pPr>
            <a:r>
              <a:rPr b="1" i="1" lang="en-US" sz="36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Get daily inspiration from Mark</a:t>
            </a:r>
            <a:br>
              <a:rPr b="1" i="1" lang="en-US" sz="36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i="1" lang="en-US" sz="36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Send a Text to: 506-406-0982 to subscribe</a:t>
            </a:r>
            <a:endParaRPr/>
          </a:p>
        </p:txBody>
      </p:sp>
      <p:pic>
        <p:nvPicPr>
          <p:cNvPr descr="Book Cover 3D.png" id="255" name="Google Shape;25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3208" y="1356162"/>
            <a:ext cx="7581502" cy="9892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(1).png" id="256" name="Google Shape;256;p22"/>
          <p:cNvPicPr preferRelativeResize="0"/>
          <p:nvPr/>
        </p:nvPicPr>
        <p:blipFill rotWithShape="1">
          <a:blip r:embed="rId6">
            <a:alphaModFix/>
          </a:blip>
          <a:srcRect b="21565" l="0" r="0" t="0"/>
          <a:stretch/>
        </p:blipFill>
        <p:spPr>
          <a:xfrm>
            <a:off x="14738401" y="6114403"/>
            <a:ext cx="4365462" cy="443868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2"/>
          <p:cNvSpPr txBox="1"/>
          <p:nvPr/>
        </p:nvSpPr>
        <p:spPr>
          <a:xfrm>
            <a:off x="10574700" y="1356150"/>
            <a:ext cx="13247700" cy="1375800"/>
          </a:xfrm>
          <a:prstGeom prst="rect">
            <a:avLst/>
          </a:prstGeom>
          <a:noFill/>
          <a:ln>
            <a:noFill/>
          </a:ln>
          <a:effectLst>
            <a:outerShdw blurRad="88900" rotWithShape="0" dir="5400000" dist="25400">
              <a:srgbClr val="D35F5B">
                <a:alpha val="74509"/>
              </a:srgbClr>
            </a:outerShdw>
          </a:effectLst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6460"/>
              </a:buClr>
              <a:buSzPts val="8000"/>
              <a:buFont typeface="Roboto"/>
              <a:buNone/>
            </a:pPr>
            <a:r>
              <a:rPr b="1" i="0" lang="en-US" sz="8000" u="none" cap="none" strike="noStrike">
                <a:solidFill>
                  <a:srgbClr val="DD6460"/>
                </a:solidFill>
                <a:latin typeface="Roboto"/>
                <a:ea typeface="Roboto"/>
                <a:cs typeface="Roboto"/>
                <a:sym typeface="Roboto"/>
              </a:rPr>
              <a:t>JOIN THE WAIT</a:t>
            </a:r>
            <a:r>
              <a:rPr b="1" lang="en-US" sz="8000">
                <a:solidFill>
                  <a:srgbClr val="DD6460"/>
                </a:solidFill>
                <a:latin typeface="Roboto"/>
                <a:ea typeface="Roboto"/>
                <a:cs typeface="Roboto"/>
                <a:sym typeface="Roboto"/>
              </a:rPr>
              <a:t> L</a:t>
            </a:r>
            <a:r>
              <a:rPr b="1" i="0" lang="en-US" sz="8000" u="none" cap="none" strike="noStrike">
                <a:solidFill>
                  <a:srgbClr val="DD6460"/>
                </a:solidFill>
                <a:latin typeface="Roboto"/>
                <a:ea typeface="Roboto"/>
                <a:cs typeface="Roboto"/>
                <a:sym typeface="Roboto"/>
              </a:rPr>
              <a:t>IST FREE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2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264" name="Google Shape;264;p2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19.png" id="265" name="Google Shape;26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98" name="Google Shape;98;p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olorful Beauty Process Flow Chart (1920 × 1080 px) (2).png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06" name="Google Shape;106;p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2.png" id="107" name="Google Shape;1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14" name="Google Shape;114;p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lides (1).png"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6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22" name="Google Shape;122;p6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4.png"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30" name="Google Shape;130;p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5.png" id="131" name="Google Shape;13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" name="Google Shape;137;p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38" name="Google Shape;138;p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.png" id="139" name="Google Shape;13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t/>
            </a:r>
            <a:endParaRPr b="1" sz="5500"/>
          </a:p>
        </p:txBody>
      </p:sp>
      <p:sp>
        <p:nvSpPr>
          <p:cNvPr id="146" name="Google Shape;146;p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34696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.png" id="147" name="Google Shape;1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4DA49E7B52C4EA9A4E0B5513999B1" ma:contentTypeVersion="0" ma:contentTypeDescription="Create a new document." ma:contentTypeScope="" ma:versionID="1809891b4f40e4da9045ae85be5eafc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1CDDB4-D2AC-4655-9588-B1095515A972}"/>
</file>

<file path=customXml/itemProps2.xml><?xml version="1.0" encoding="utf-8"?>
<ds:datastoreItem xmlns:ds="http://schemas.openxmlformats.org/officeDocument/2006/customXml" ds:itemID="{216E7D2A-7E05-4E23-AAD1-430971AFC90A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